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62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328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720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41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5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1892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1058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194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832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1368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1937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FFB64-6D1C-491B-A19A-73F39E0F0817}" type="datetimeFigureOut">
              <a:rPr lang="en-GB" smtClean="0"/>
              <a:t>15/01/2013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399DB-82E0-4866-8D00-B339CF49C6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06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modelling in R9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General validation of model</a:t>
            </a:r>
          </a:p>
          <a:p>
            <a:r>
              <a:rPr lang="en-GB" dirty="0" smtClean="0"/>
              <a:t>What fields are the compressors operating in?</a:t>
            </a:r>
          </a:p>
          <a:p>
            <a:r>
              <a:rPr lang="en-GB" dirty="0" smtClean="0"/>
              <a:t>What is the most accurate way to model compressors?</a:t>
            </a:r>
          </a:p>
          <a:p>
            <a:r>
              <a:rPr lang="en-GB" dirty="0" smtClean="0"/>
              <a:t>What effect does the partition wall have on the field?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564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94" t="42262" r="39538" b="15476"/>
          <a:stretch/>
        </p:blipFill>
        <p:spPr bwMode="auto">
          <a:xfrm>
            <a:off x="904550" y="2107155"/>
            <a:ext cx="2295488" cy="2731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5" name="Straight Arrow Connector 4"/>
          <p:cNvCxnSpPr>
            <a:endCxn id="1026" idx="3"/>
          </p:cNvCxnSpPr>
          <p:nvPr/>
        </p:nvCxnSpPr>
        <p:spPr>
          <a:xfrm>
            <a:off x="2200694" y="3472907"/>
            <a:ext cx="999344" cy="0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2184639" y="1963139"/>
            <a:ext cx="448103" cy="360721"/>
          </a:xfrm>
          <a:prstGeom prst="straightConnector1">
            <a:avLst/>
          </a:prstGeom>
          <a:ln w="3810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372329" y="1593807"/>
            <a:ext cx="26686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2mm “</a:t>
            </a:r>
            <a:r>
              <a:rPr lang="en-GB" dirty="0" err="1" smtClean="0"/>
              <a:t>mildaverage</a:t>
            </a:r>
            <a:r>
              <a:rPr lang="en-GB" dirty="0" smtClean="0"/>
              <a:t>”  steel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3222633" y="3302295"/>
            <a:ext cx="1232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135kg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General Validation</a:t>
            </a:r>
            <a:endParaRPr lang="en-GB" dirty="0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>
          <a:xfrm>
            <a:off x="4041008" y="2143397"/>
            <a:ext cx="4645791" cy="301379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/>
              <a:t>Baseline compressors modelled</a:t>
            </a:r>
          </a:p>
          <a:p>
            <a:r>
              <a:rPr lang="en-GB" sz="2000" dirty="0" smtClean="0"/>
              <a:t>Compare the field maps at an array of points in R9 </a:t>
            </a:r>
            <a:r>
              <a:rPr lang="en-GB" sz="2000" dirty="0" smtClean="0"/>
              <a:t>(49 points)</a:t>
            </a:r>
            <a:endParaRPr lang="en-GB" sz="2000" dirty="0" smtClean="0"/>
          </a:p>
          <a:p>
            <a:endParaRPr lang="en-GB" sz="2000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sz="2000" i="1" dirty="0" smtClean="0"/>
              <a:t>This model has been built.</a:t>
            </a:r>
            <a:endParaRPr lang="en-GB" sz="2000" i="1" dirty="0"/>
          </a:p>
        </p:txBody>
      </p:sp>
    </p:spTree>
    <p:extLst>
      <p:ext uri="{BB962C8B-B14F-4D97-AF65-F5344CB8AC3E}">
        <p14:creationId xmlns:p14="http://schemas.microsoft.com/office/powerpoint/2010/main" val="2413704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field are the compressors operating in?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 modelling done so far predicts that the </a:t>
            </a:r>
            <a:r>
              <a:rPr lang="en-GB" dirty="0" smtClean="0"/>
              <a:t>field </a:t>
            </a:r>
            <a:r>
              <a:rPr lang="en-GB" dirty="0"/>
              <a:t>around </a:t>
            </a:r>
            <a:r>
              <a:rPr lang="en-GB" dirty="0" smtClean="0"/>
              <a:t>the compressors </a:t>
            </a:r>
            <a:r>
              <a:rPr lang="en-GB" dirty="0"/>
              <a:t>is </a:t>
            </a:r>
            <a:r>
              <a:rPr lang="en-GB" dirty="0" smtClean="0"/>
              <a:t>~5 </a:t>
            </a:r>
            <a:r>
              <a:rPr lang="en-GB" dirty="0"/>
              <a:t>Gauss, </a:t>
            </a:r>
            <a:r>
              <a:rPr lang="en-GB" dirty="0" smtClean="0"/>
              <a:t>and that </a:t>
            </a:r>
            <a:r>
              <a:rPr lang="en-GB" dirty="0"/>
              <a:t>develops a field in the skin that is </a:t>
            </a:r>
            <a:r>
              <a:rPr lang="en-GB" dirty="0" smtClean="0"/>
              <a:t>~200 </a:t>
            </a:r>
            <a:r>
              <a:rPr lang="en-GB" dirty="0"/>
              <a:t>Gauss.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However, the Cryogenics group have experience of have operating compressors in similar fields in R9 previously.</a:t>
            </a:r>
          </a:p>
          <a:p>
            <a:pPr marL="0" indent="0">
              <a:buNone/>
            </a:pPr>
            <a:r>
              <a:rPr lang="en-GB" dirty="0" smtClean="0"/>
              <a:t>We need to measure the real field to see if the compressor skin is shielding the motor or if it is just operating ok in that field. </a:t>
            </a:r>
          </a:p>
        </p:txBody>
      </p:sp>
    </p:spTree>
    <p:extLst>
      <p:ext uri="{BB962C8B-B14F-4D97-AF65-F5344CB8AC3E}">
        <p14:creationId xmlns:p14="http://schemas.microsoft.com/office/powerpoint/2010/main" val="4287305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is the most accurate way to model compressors and racks?</a:t>
            </a:r>
            <a:endParaRPr lang="en-GB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8" t="14110" r="35838" b="31724"/>
          <a:stretch/>
        </p:blipFill>
        <p:spPr bwMode="auto">
          <a:xfrm>
            <a:off x="537960" y="2276872"/>
            <a:ext cx="3484079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041008" y="1628800"/>
            <a:ext cx="4645791" cy="442108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 smtClean="0"/>
              <a:t>Model compressor in variety of </a:t>
            </a:r>
            <a:r>
              <a:rPr lang="en-GB" sz="2000" dirty="0" smtClean="0"/>
              <a:t>ways:</a:t>
            </a:r>
            <a:endParaRPr lang="en-GB" sz="2000" dirty="0" smtClean="0"/>
          </a:p>
          <a:p>
            <a:pPr lvl="1">
              <a:buFont typeface="Wingdings" pitchFamily="2" charset="2"/>
              <a:buChar char="Ø"/>
            </a:pPr>
            <a:r>
              <a:rPr lang="en-GB" sz="1600" dirty="0" smtClean="0"/>
              <a:t>Single lump mass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/>
              <a:t>Skin with simple mass in centre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 smtClean="0"/>
              <a:t>Evenly distributed mass</a:t>
            </a:r>
          </a:p>
          <a:p>
            <a:pPr lvl="1">
              <a:buFont typeface="Wingdings" pitchFamily="2" charset="2"/>
              <a:buChar char="Ø"/>
            </a:pPr>
            <a:r>
              <a:rPr lang="en-GB" sz="1600" dirty="0"/>
              <a:t>9</a:t>
            </a:r>
            <a:r>
              <a:rPr lang="en-GB" sz="1600" dirty="0" smtClean="0"/>
              <a:t> </a:t>
            </a:r>
            <a:r>
              <a:rPr lang="en-GB" sz="1600" dirty="0" smtClean="0"/>
              <a:t>lump masses </a:t>
            </a:r>
            <a:r>
              <a:rPr lang="en-GB" sz="1600" dirty="0" smtClean="0"/>
              <a:t>(8 corners </a:t>
            </a:r>
            <a:r>
              <a:rPr lang="en-GB" sz="1600" dirty="0" smtClean="0"/>
              <a:t>and </a:t>
            </a:r>
            <a:r>
              <a:rPr lang="en-GB" sz="1600" dirty="0" smtClean="0"/>
              <a:t>the centre)</a:t>
            </a:r>
            <a:endParaRPr lang="en-GB" sz="1600" dirty="0" smtClean="0"/>
          </a:p>
          <a:p>
            <a:pPr lvl="1">
              <a:buFont typeface="Wingdings" pitchFamily="2" charset="2"/>
              <a:buChar char="Ø"/>
            </a:pPr>
            <a:r>
              <a:rPr lang="en-GB" sz="1600" dirty="0" smtClean="0"/>
              <a:t>Etc</a:t>
            </a:r>
            <a:r>
              <a:rPr lang="en-GB" sz="1600" dirty="0" smtClean="0"/>
              <a:t>.</a:t>
            </a:r>
            <a:endParaRPr lang="en-GB" sz="2000" dirty="0" smtClean="0"/>
          </a:p>
          <a:p>
            <a:r>
              <a:rPr lang="en-GB" sz="2000" dirty="0" smtClean="0"/>
              <a:t>Measure field in and around compressors and control racks</a:t>
            </a:r>
          </a:p>
          <a:p>
            <a:r>
              <a:rPr lang="en-GB" sz="2000" dirty="0" smtClean="0"/>
              <a:t>Compare which model most accurately predicts fields</a:t>
            </a:r>
          </a:p>
          <a:p>
            <a:endParaRPr lang="en-GB" sz="2000" dirty="0" smtClean="0"/>
          </a:p>
          <a:p>
            <a:pPr marL="0" indent="0">
              <a:buNone/>
            </a:pPr>
            <a:r>
              <a:rPr lang="en-GB" sz="2000" i="1" dirty="0" smtClean="0"/>
              <a:t>This is future work.</a:t>
            </a:r>
          </a:p>
          <a:p>
            <a:endParaRPr lang="en-GB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2422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effect does the partition wall have on the field?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</p:spPr>
        <p:txBody>
          <a:bodyPr/>
          <a:lstStyle/>
          <a:p>
            <a:r>
              <a:rPr lang="en-GB" dirty="0" smtClean="0"/>
              <a:t>The partition wall has been modelled in a similar way to those in the MICE hall</a:t>
            </a:r>
          </a:p>
          <a:p>
            <a:r>
              <a:rPr lang="en-GB" dirty="0" smtClean="0"/>
              <a:t>Measuring the field in and around the wall will give us more confidence in our modelling techniques.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065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264</Words>
  <Application>Microsoft Office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Aims of modelling in R9</vt:lpstr>
      <vt:lpstr>General Validation</vt:lpstr>
      <vt:lpstr>What field are the compressors operating in?</vt:lpstr>
      <vt:lpstr>What is the most accurate way to model compressors and racks?</vt:lpstr>
      <vt:lpstr>What effect does the partition wall have on the field?</vt:lpstr>
    </vt:vector>
  </TitlesOfParts>
  <Company>STFC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Aims of mod</dc:title>
  <dc:creator>uvf52074</dc:creator>
  <cp:lastModifiedBy>uvf52074</cp:lastModifiedBy>
  <cp:revision>5</cp:revision>
  <dcterms:created xsi:type="dcterms:W3CDTF">2013-01-15T11:18:56Z</dcterms:created>
  <dcterms:modified xsi:type="dcterms:W3CDTF">2013-01-15T13:02:10Z</dcterms:modified>
</cp:coreProperties>
</file>