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63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1B05CA-2F5F-4694-8B47-A9EBB9776DE7}" type="datetimeFigureOut">
              <a:rPr lang="en-GB" smtClean="0"/>
              <a:t>20/03/2012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9DE280-66B1-4E97-8042-D5183C6D6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218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E9513-8598-4EF2-98F0-1705216B7116}" type="datetime1">
              <a:rPr lang="en-GB" smtClean="0"/>
              <a:t>20/03/2012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8DE7-A66F-48A9-98C1-E7DA70CA49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484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76BE4-DD67-4922-B19F-BC5081F57C7D}" type="datetime1">
              <a:rPr lang="en-GB" smtClean="0"/>
              <a:t>20/03/2012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8DE7-A66F-48A9-98C1-E7DA70CA49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628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21FDE-F421-40D3-9418-98964BFD3DC1}" type="datetime1">
              <a:rPr lang="en-GB" smtClean="0"/>
              <a:t>20/03/2012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8DE7-A66F-48A9-98C1-E7DA70CA49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100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17BFB-025B-42DB-B683-77682EFC3E67}" type="datetime1">
              <a:rPr lang="en-GB" smtClean="0"/>
              <a:t>20/03/2012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8DE7-A66F-48A9-98C1-E7DA70CA49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877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16F3E-D9AA-4590-AF0F-88A6FE7947E1}" type="datetime1">
              <a:rPr lang="en-GB" smtClean="0"/>
              <a:t>20/03/2012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8DE7-A66F-48A9-98C1-E7DA70CA49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873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C0C4D-D8EB-439C-9C65-074790F2BC9B}" type="datetime1">
              <a:rPr lang="en-GB" smtClean="0"/>
              <a:t>20/03/2012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8DE7-A66F-48A9-98C1-E7DA70CA49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996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A437-F60C-40E0-BECA-3575AEE46A68}" type="datetime1">
              <a:rPr lang="en-GB" smtClean="0"/>
              <a:t>20/03/2012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8DE7-A66F-48A9-98C1-E7DA70CA49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877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DCB93-78EF-4B09-B733-FCD08B3D341E}" type="datetime1">
              <a:rPr lang="en-GB" smtClean="0"/>
              <a:t>20/03/2012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8DE7-A66F-48A9-98C1-E7DA70CA49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5707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85CEA-7587-4604-B799-8B191B7C6291}" type="datetime1">
              <a:rPr lang="en-GB" smtClean="0"/>
              <a:t>20/03/2012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8DE7-A66F-48A9-98C1-E7DA70CA49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226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C3908-2582-4220-9C8F-F2EAE814210E}" type="datetime1">
              <a:rPr lang="en-GB" smtClean="0"/>
              <a:t>20/03/2012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8DE7-A66F-48A9-98C1-E7DA70CA49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759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B411A-872B-4534-8C4F-9FEEE0D724F1}" type="datetime1">
              <a:rPr lang="en-GB" smtClean="0"/>
              <a:t>20/03/2012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8DE7-A66F-48A9-98C1-E7DA70CA49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694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61886-564F-4753-9764-B9B14CBFBBD4}" type="datetime1">
              <a:rPr lang="en-GB" smtClean="0"/>
              <a:t>20/03/2012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C8DE7-A66F-48A9-98C1-E7DA70CA49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05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Upgrade to the Target Controller’s ROM Tables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 J Smith</a:t>
            </a:r>
          </a:p>
          <a:p>
            <a:r>
              <a:rPr lang="en-GB" dirty="0" smtClean="0"/>
              <a:t>21</a:t>
            </a:r>
            <a:r>
              <a:rPr lang="en-GB" baseline="30000" dirty="0" smtClean="0"/>
              <a:t>st</a:t>
            </a:r>
            <a:r>
              <a:rPr lang="en-GB" dirty="0" smtClean="0"/>
              <a:t> March 2012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9460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GB" sz="3200" dirty="0" smtClean="0"/>
              <a:t>The Controller ROM Table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The controller’s ROM table maps the target position to coil switching. (i.e. at position ‘x’ switch ‘on’ phases A -&gt; B’) </a:t>
            </a:r>
          </a:p>
          <a:p>
            <a:endParaRPr lang="en-GB" dirty="0" smtClean="0"/>
          </a:p>
          <a:p>
            <a:r>
              <a:rPr lang="en-GB" dirty="0" smtClean="0"/>
              <a:t>This table has 3 columns, one for accelerating the target up, one for accelerating the target down and a final one for levitating the target.</a:t>
            </a:r>
          </a:p>
          <a:p>
            <a:endParaRPr lang="en-GB" dirty="0" smtClean="0"/>
          </a:p>
          <a:p>
            <a:r>
              <a:rPr lang="en-GB" dirty="0" smtClean="0"/>
              <a:t>Note that although the target controller has a positional resolution of 0.15mm, the coil switching has a resolution of 3mm. (This is the pitch of the coils.)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Currently only 2 phases out of the target’s 3 phases are powered at any time.  </a:t>
            </a:r>
          </a:p>
          <a:p>
            <a:endParaRPr lang="en-GB" dirty="0"/>
          </a:p>
          <a:p>
            <a:r>
              <a:rPr lang="en-GB" dirty="0" smtClean="0"/>
              <a:t>I have had the idea for some time that for various positions we could map the coils to switch all 3 coil phases on simultaneously, this should give several advantages.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8DE7-A66F-48A9-98C1-E7DA70CA49C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98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en-GB" sz="3200" dirty="0" smtClean="0"/>
              <a:t>Updated ROM </a:t>
            </a:r>
            <a:r>
              <a:rPr lang="en-GB" sz="3200" dirty="0"/>
              <a:t>T</a:t>
            </a:r>
            <a:r>
              <a:rPr lang="en-GB" sz="3200" dirty="0" smtClean="0"/>
              <a:t>ables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2200" dirty="0" smtClean="0"/>
              <a:t>I’ve reprogrammed the ROM tables to include some additional states where all 3 phases are on simultaneously. These additional states improves the coil switching resolution from 3.0mm to 1.5mm.</a:t>
            </a:r>
          </a:p>
          <a:p>
            <a:pPr marL="0" indent="0">
              <a:buNone/>
            </a:pPr>
            <a:endParaRPr lang="en-GB" sz="1900" dirty="0"/>
          </a:p>
          <a:p>
            <a:pPr marL="0" indent="0">
              <a:buNone/>
            </a:pPr>
            <a:r>
              <a:rPr lang="en-GB" sz="2000" dirty="0" smtClean="0"/>
              <a:t>Expected Advantages:</a:t>
            </a:r>
          </a:p>
          <a:p>
            <a:pPr marL="0" indent="0">
              <a:buNone/>
            </a:pPr>
            <a:r>
              <a:rPr lang="en-GB" sz="2000" dirty="0" smtClean="0"/>
              <a:t>	Improves switching resolution:</a:t>
            </a:r>
          </a:p>
          <a:p>
            <a:pPr marL="0" indent="0">
              <a:buNone/>
            </a:pPr>
            <a:r>
              <a:rPr lang="en-GB" sz="2000" dirty="0"/>
              <a:t>	</a:t>
            </a:r>
            <a:r>
              <a:rPr lang="en-GB" sz="1800" dirty="0"/>
              <a:t>-</a:t>
            </a:r>
            <a:r>
              <a:rPr lang="en-GB" sz="1800" dirty="0" smtClean="0"/>
              <a:t> more accurate capture =&gt; reduced settling time.</a:t>
            </a:r>
          </a:p>
          <a:p>
            <a:pPr marL="0" indent="0">
              <a:buNone/>
            </a:pPr>
            <a:r>
              <a:rPr lang="en-GB" sz="1800" dirty="0"/>
              <a:t>	</a:t>
            </a:r>
            <a:r>
              <a:rPr lang="en-GB" sz="1800" dirty="0" smtClean="0"/>
              <a:t>- Keeps the max force closer to its peak value; this improves the target’s 	efficiency (this should be a couple of % effect) .</a:t>
            </a:r>
          </a:p>
          <a:p>
            <a:pPr marL="0" indent="0">
              <a:buNone/>
            </a:pPr>
            <a:endParaRPr lang="en-GB" sz="1700" dirty="0"/>
          </a:p>
          <a:p>
            <a:pPr marL="0" indent="0">
              <a:buNone/>
            </a:pPr>
            <a:r>
              <a:rPr lang="en-GB" sz="2000" dirty="0" smtClean="0"/>
              <a:t>	Reduces the resistance of the coil stack to ~0.75R when all three phases 	are on:</a:t>
            </a:r>
          </a:p>
          <a:p>
            <a:pPr marL="0" indent="0">
              <a:buNone/>
            </a:pPr>
            <a:r>
              <a:rPr lang="en-GB" sz="2000" dirty="0"/>
              <a:t>	</a:t>
            </a:r>
            <a:r>
              <a:rPr lang="en-GB" sz="1800" dirty="0" smtClean="0"/>
              <a:t>-  Higher current at a given voltage -&gt; increases net force. (1.33 x I but 3 phases 	only on 50% of time &amp; additional switching/resistive/inductive losses =&gt;  so 	expect &lt;16% net increase in force.)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2000" dirty="0" smtClean="0"/>
              <a:t>Expected Disadvantages:</a:t>
            </a:r>
          </a:p>
          <a:p>
            <a:pPr marL="0" indent="0">
              <a:buNone/>
            </a:pPr>
            <a:r>
              <a:rPr lang="en-GB" sz="1800" dirty="0" smtClean="0"/>
              <a:t>	Stator will run slightly warmer.</a:t>
            </a:r>
          </a:p>
          <a:p>
            <a:pPr marL="0" indent="0">
              <a:buNone/>
            </a:pPr>
            <a:r>
              <a:rPr lang="en-GB" sz="1800" dirty="0"/>
              <a:t>	</a:t>
            </a:r>
            <a:r>
              <a:rPr lang="en-GB" sz="1800" dirty="0" smtClean="0"/>
              <a:t>May see more overshoots/undershoots due to improved capture resolution.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8DE7-A66F-48A9-98C1-E7DA70CA49C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1760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GB" sz="3200" dirty="0" smtClean="0"/>
              <a:t>Tests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 smtClean="0"/>
              <a:t>Testing has so far been VERY limited, as I’ve had to take readings manually using the terminal application. I need to get the GUI updated so that I can get (much) more data… Both new and old ROM tables are in memory and can be switched on demand. </a:t>
            </a:r>
          </a:p>
          <a:p>
            <a:pPr marL="0" indent="0" algn="ctr">
              <a:buNone/>
            </a:pPr>
            <a:r>
              <a:rPr lang="en-GB" sz="1800" dirty="0" smtClean="0"/>
              <a:t>(ROM 1 = original, ROM 2 = new)   Running at 0.5 Hz</a:t>
            </a:r>
          </a:p>
          <a:p>
            <a:pPr marL="0" indent="0">
              <a:buNone/>
            </a:pPr>
            <a:endParaRPr lang="en-GB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79737"/>
            <a:ext cx="6010275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7634" y="4581128"/>
            <a:ext cx="6000750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8DE7-A66F-48A9-98C1-E7DA70CA49C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5672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GB" sz="3200" dirty="0" smtClean="0"/>
              <a:t>Tests</a:t>
            </a:r>
            <a:endParaRPr lang="en-GB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255" y="1196752"/>
            <a:ext cx="6010275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971600" y="3212976"/>
                <a:ext cx="6984776" cy="30455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			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𝑠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/>
                              </a:rPr>
                              <m:t>𝑎</m:t>
                            </m:r>
                          </m:den>
                        </m:f>
                      </m:e>
                    </m:rad>
                  </m:oMath>
                </a14:m>
                <a:endParaRPr lang="en-GB" dirty="0"/>
              </a:p>
              <a:p>
                <a:endParaRPr lang="en-GB" dirty="0" smtClean="0"/>
              </a:p>
              <a:p>
                <a:r>
                  <a:rPr lang="en-GB" dirty="0" smtClean="0"/>
                  <a:t>Taking fractional change = 0.95: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/>
                            </a:rPr>
                            <m:t>0.95</m:t>
                          </m:r>
                          <m:r>
                            <a:rPr lang="en-GB" sz="1600" b="0" i="1" smtClean="0">
                              <a:latin typeface="Cambria Math"/>
                            </a:rPr>
                            <m:t>𝑡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GB" sz="1600" b="0" i="0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sz="1600" b="0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sz="1600" b="0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sz="16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GB" sz="1600" b="0" i="1" smtClean="0">
                                  <a:latin typeface="Cambria Math"/>
                                </a:rPr>
                                <m:t>𝑠</m:t>
                              </m:r>
                            </m:num>
                            <m:den>
                              <m:r>
                                <a:rPr lang="en-GB" sz="1600" b="0" i="1" smtClean="0">
                                  <a:latin typeface="Cambria Math"/>
                                </a:rPr>
                                <m:t>1.108</m:t>
                              </m:r>
                              <m:r>
                                <a:rPr lang="en-GB" sz="1600" b="0" i="1" smtClean="0">
                                  <a:latin typeface="Cambria Math"/>
                                </a:rPr>
                                <m:t>𝑎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GB" dirty="0"/>
              </a:p>
              <a:p>
                <a:endParaRPr lang="en-GB" dirty="0" smtClean="0"/>
              </a:p>
              <a:p>
                <a:r>
                  <a:rPr lang="en-GB" dirty="0" smtClean="0"/>
                  <a:t>So (hopefully) we should be seeing a change in the acceleration of approximately 10% !!!  I will try to confirm this when we have the GUI updated.</a:t>
                </a:r>
                <a:endParaRPr lang="en-GB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3212976"/>
                <a:ext cx="6984776" cy="3045514"/>
              </a:xfrm>
              <a:prstGeom prst="rect">
                <a:avLst/>
              </a:prstGeom>
              <a:blipFill rotWithShape="1">
                <a:blip r:embed="rId3"/>
                <a:stretch>
                  <a:fillRect l="-698" b="-22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8DE7-A66F-48A9-98C1-E7DA70CA49C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355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GB" sz="3200" dirty="0" smtClean="0"/>
              <a:t>Additional…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 smtClean="0"/>
              <a:t>This is of no operational consequence whatsoever but…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 smtClean="0"/>
              <a:t>It use to take about 30 seconds to move from park -&gt; hold or back. This time period was a consequence of allowing the oscillations between each step (3.0mm) to dampen before moving the target to the next step. 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 smtClean="0"/>
              <a:t>Reduced step size of 1.5mm means significantly reduced oscillation between each step.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 smtClean="0"/>
              <a:t>The lab target can now move from park -&gt; hold (or vice versa) in ~4 seconds</a:t>
            </a:r>
          </a:p>
          <a:p>
            <a:pPr marL="0" indent="0">
              <a:buNone/>
            </a:pPr>
            <a:r>
              <a:rPr lang="en-GB" sz="1800" dirty="0" smtClean="0"/>
              <a:t>(Quite impressive improvement when you’ve been watching it step so slowly for about 6 years!)</a:t>
            </a:r>
            <a:endParaRPr lang="en-GB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8DE7-A66F-48A9-98C1-E7DA70CA49C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547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369</Words>
  <Application>Microsoft Office PowerPoint</Application>
  <PresentationFormat>On-screen Show (4:3)</PresentationFormat>
  <Paragraphs>52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Upgrade to the Target Controller’s ROM Tables</vt:lpstr>
      <vt:lpstr>The Controller ROM Table</vt:lpstr>
      <vt:lpstr>Updated ROM Tables</vt:lpstr>
      <vt:lpstr>Tests</vt:lpstr>
      <vt:lpstr>Tests</vt:lpstr>
      <vt:lpstr>Additional…</vt:lpstr>
    </vt:vector>
  </TitlesOfParts>
  <Company>University of Sheffield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Upgrade to the Target Controller’s ROM Tables</dc:title>
  <dc:creator>Paul Smith</dc:creator>
  <cp:lastModifiedBy>Paul Smith</cp:lastModifiedBy>
  <cp:revision>14</cp:revision>
  <dcterms:created xsi:type="dcterms:W3CDTF">2012-03-20T11:55:16Z</dcterms:created>
  <dcterms:modified xsi:type="dcterms:W3CDTF">2012-03-20T16:33:41Z</dcterms:modified>
</cp:coreProperties>
</file>